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90" r:id="rId15"/>
    <p:sldId id="288" r:id="rId16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0" autoAdjust="0"/>
    <p:restoredTop sz="93831"/>
  </p:normalViewPr>
  <p:slideViewPr>
    <p:cSldViewPr>
      <p:cViewPr varScale="1">
        <p:scale>
          <a:sx n="291" d="100"/>
          <a:sy n="291" d="100"/>
        </p:scale>
        <p:origin x="2628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0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15-Mar-25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15-Mar-25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15-Mar-25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15-Mar-25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Консультант: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2024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6" y="763600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вследствие лучшей </a:t>
            </a:r>
            <a:r>
              <a:rPr lang="ru-RU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детализированности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501775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501775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7220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205620" y="290666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54175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5027" y="2780571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7121" y="277769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27" y="1654175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831384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3694" y="301258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77576" y="294957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590525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гораздо удобнее проводить не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в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смежных программах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Определена разница между различными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видами отражений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5" y="47709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3125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оде</a:t>
            </a:r>
            <a:r>
              <a:rPr sz="1200" spc="-3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жание</a:t>
            </a:r>
            <a:r>
              <a:rPr sz="1200" spc="-5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</a:t>
            </a:r>
            <a:r>
              <a:rPr sz="1200" spc="1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лада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E618F-93E9-3FFE-2139-C7EC37B333B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тумана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521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24237837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и нанести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на поверхность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Noisemap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4769" y="29495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39" y="1432585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</a:t>
            </a:r>
            <a:r>
              <a:rPr lang="ru-RU" sz="9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размыленными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50" y="3011799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Импортирование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730375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неотъемлемая часть арктического пейзажа. Инструменты </a:t>
            </a:r>
            <a:r>
              <a:rPr lang="en-GB" sz="9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47709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прирост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2" y="1650825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477093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76360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763600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338554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806575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2" y="1806575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5250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2971140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28869</TotalTime>
  <Words>1302</Words>
  <Application>Microsoft Office PowerPoint</Application>
  <PresentationFormat>Произвольный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Содержание доклада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Kozlov Vadim</cp:lastModifiedBy>
  <cp:revision>291</cp:revision>
  <cp:lastPrinted>2023-06-04T12:49:29Z</cp:lastPrinted>
  <dcterms:created xsi:type="dcterms:W3CDTF">2022-05-21T19:07:15Z</dcterms:created>
  <dcterms:modified xsi:type="dcterms:W3CDTF">2025-03-15T19:17:52Z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